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26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715C6A5-6BBB-4BF6-A816-7A06445F0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23">
            <a:off x="-313653" y="4812694"/>
            <a:ext cx="2965875" cy="1285213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F27CC5B-AA65-449C-8947-BF022FF9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57">
            <a:off x="2050917" y="4718361"/>
            <a:ext cx="3246606" cy="1409147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2799383" y="450049"/>
            <a:ext cx="432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445129" y="6064360"/>
            <a:ext cx="71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</a:t>
            </a:r>
            <a:r>
              <a:rPr kumimoji="1" lang="ja-JP" altLang="en-US" sz="36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ja-JP" altLang="en-US" sz="36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するステージ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6" y="4250030"/>
            <a:ext cx="538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実は最初はすごく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77800">
                    <a:srgbClr val="FF00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怖かった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モデルを可愛く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FCA34A2-87A3-4DC0-801C-5EC531EA9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5" y="7185390"/>
            <a:ext cx="2719549" cy="15297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8FF44AC-9C19-416F-BD92-22E506E3A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969"/>
            <a:ext cx="2719549" cy="15297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C561ECF-EB94-4AD4-B0A7-47BBEB1D0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60" y="7244280"/>
            <a:ext cx="2366665" cy="133124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A82E8BF-2122-4EEA-91CB-9B8121CFC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8346969"/>
            <a:ext cx="2719549" cy="1529746"/>
          </a:xfrm>
          <a:prstGeom prst="rect">
            <a:avLst/>
          </a:prstGeom>
        </p:spPr>
      </p:pic>
      <p:sp>
        <p:nvSpPr>
          <p:cNvPr id="31" name="円: 塗りつぶしなし 30">
            <a:extLst>
              <a:ext uri="{FF2B5EF4-FFF2-40B4-BE49-F238E27FC236}">
                <a16:creationId xmlns:a16="http://schemas.microsoft.com/office/drawing/2014/main" id="{BB25C134-5072-4AD0-AB80-35479A4F41C1}"/>
              </a:ext>
            </a:extLst>
          </p:cNvPr>
          <p:cNvSpPr/>
          <p:nvPr/>
        </p:nvSpPr>
        <p:spPr>
          <a:xfrm>
            <a:off x="635905" y="8548873"/>
            <a:ext cx="1011666" cy="964711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円: 塗りつぶしなし 31">
            <a:extLst>
              <a:ext uri="{FF2B5EF4-FFF2-40B4-BE49-F238E27FC236}">
                <a16:creationId xmlns:a16="http://schemas.microsoft.com/office/drawing/2014/main" id="{CE0F035A-479A-4297-ABD2-D4C0325BEE87}"/>
              </a:ext>
            </a:extLst>
          </p:cNvPr>
          <p:cNvSpPr/>
          <p:nvPr/>
        </p:nvSpPr>
        <p:spPr>
          <a:xfrm>
            <a:off x="2125537" y="741468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0" y="667449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</a:t>
            </a:r>
            <a:r>
              <a:rPr kumimoji="1" lang="ja-JP" altLang="en-US" sz="28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が流れる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するように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86D6B1F5-FA83-41AB-8AC2-C02798362BD1}"/>
              </a:ext>
            </a:extLst>
          </p:cNvPr>
          <p:cNvSpPr/>
          <p:nvPr/>
        </p:nvSpPr>
        <p:spPr>
          <a:xfrm rot="8194020">
            <a:off x="1460395" y="8262481"/>
            <a:ext cx="732608" cy="2238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円: 塗りつぶしなし 33">
            <a:extLst>
              <a:ext uri="{FF2B5EF4-FFF2-40B4-BE49-F238E27FC236}">
                <a16:creationId xmlns:a16="http://schemas.microsoft.com/office/drawing/2014/main" id="{2D12C0EC-F57C-4D97-808F-49D1AAD6BEB0}"/>
              </a:ext>
            </a:extLst>
          </p:cNvPr>
          <p:cNvSpPr/>
          <p:nvPr/>
        </p:nvSpPr>
        <p:spPr>
          <a:xfrm>
            <a:off x="5715915" y="727711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円: 塗りつぶしなし 34">
            <a:extLst>
              <a:ext uri="{FF2B5EF4-FFF2-40B4-BE49-F238E27FC236}">
                <a16:creationId xmlns:a16="http://schemas.microsoft.com/office/drawing/2014/main" id="{9C725018-B0C9-4F96-A48E-47B422E7E0E0}"/>
              </a:ext>
            </a:extLst>
          </p:cNvPr>
          <p:cNvSpPr/>
          <p:nvPr/>
        </p:nvSpPr>
        <p:spPr>
          <a:xfrm>
            <a:off x="4855336" y="8456482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7E52DA3-2213-494C-8F73-FBF38BFF0D66}"/>
              </a:ext>
            </a:extLst>
          </p:cNvPr>
          <p:cNvSpPr/>
          <p:nvPr/>
        </p:nvSpPr>
        <p:spPr>
          <a:xfrm rot="7642742">
            <a:off x="5364000" y="8146796"/>
            <a:ext cx="560931" cy="134388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97CE41-038C-4BA6-829C-DB9080DDFA24}"/>
              </a:ext>
            </a:extLst>
          </p:cNvPr>
          <p:cNvSpPr/>
          <p:nvPr/>
        </p:nvSpPr>
        <p:spPr>
          <a:xfrm rot="303373">
            <a:off x="2033753" y="868162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陸の増減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C9BB581-28AB-35FC-1506-8A6CDECB851C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EFBBC363-D8C2-2759-7811-AEE7930B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995ADBC3-F3BC-73B9-A8C6-A94B3200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94955A-7AB9-7534-081D-4CC034C9404A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F1E96-CEE8-1833-41F5-295DDA5E5468}"/>
              </a:ext>
            </a:extLst>
          </p:cNvPr>
          <p:cNvSpPr txBox="1"/>
          <p:nvPr/>
        </p:nvSpPr>
        <p:spPr>
          <a:xfrm>
            <a:off x="2864911" y="409855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とマルチプレイ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486</Words>
  <Application>Microsoft Office PowerPoint</Application>
  <PresentationFormat>A4 210 x 297 mm</PresentationFormat>
  <Paragraphs>111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851チカラヅヨク-かなA</vt:lpstr>
      <vt:lpstr>Aptos</vt:lpstr>
      <vt:lpstr>Aptos Display</vt:lpstr>
      <vt:lpstr>HGS創英角ｺﾞｼｯｸUB</vt:lpstr>
      <vt:lpstr>HG創英角ｺﾞｼｯｸUB</vt:lpstr>
      <vt:lpstr>どきどきファンタジア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student</cp:lastModifiedBy>
  <cp:revision>578</cp:revision>
  <dcterms:created xsi:type="dcterms:W3CDTF">2025-02-03T00:23:10Z</dcterms:created>
  <dcterms:modified xsi:type="dcterms:W3CDTF">2025-02-05T01:12:57Z</dcterms:modified>
</cp:coreProperties>
</file>